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6858000" cy="9906000" type="A4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82" d="100"/>
          <a:sy n="82" d="100"/>
        </p:scale>
        <p:origin x="12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FE99-466F-4759-AFE1-247B0D06EBAF}" type="datetimeFigureOut">
              <a:rPr lang="th-TH" smtClean="0"/>
              <a:t>17/07/56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5B19C-69BD-4279-B17D-5D287B74ABE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97068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FE99-466F-4759-AFE1-247B0D06EBAF}" type="datetimeFigureOut">
              <a:rPr lang="th-TH" smtClean="0"/>
              <a:t>17/07/56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5B19C-69BD-4279-B17D-5D287B74ABE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77295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FE99-466F-4759-AFE1-247B0D06EBAF}" type="datetimeFigureOut">
              <a:rPr lang="th-TH" smtClean="0"/>
              <a:t>17/07/56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5B19C-69BD-4279-B17D-5D287B74ABE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09306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FE99-466F-4759-AFE1-247B0D06EBAF}" type="datetimeFigureOut">
              <a:rPr lang="th-TH" smtClean="0"/>
              <a:t>17/07/56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5B19C-69BD-4279-B17D-5D287B74ABE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97012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FE99-466F-4759-AFE1-247B0D06EBAF}" type="datetimeFigureOut">
              <a:rPr lang="th-TH" smtClean="0"/>
              <a:t>17/07/56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5B19C-69BD-4279-B17D-5D287B74ABE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49909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FE99-466F-4759-AFE1-247B0D06EBAF}" type="datetimeFigureOut">
              <a:rPr lang="th-TH" smtClean="0"/>
              <a:t>17/07/56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5B19C-69BD-4279-B17D-5D287B74ABE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40509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FE99-466F-4759-AFE1-247B0D06EBAF}" type="datetimeFigureOut">
              <a:rPr lang="th-TH" smtClean="0"/>
              <a:t>17/07/56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5B19C-69BD-4279-B17D-5D287B74ABE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03354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FE99-466F-4759-AFE1-247B0D06EBAF}" type="datetimeFigureOut">
              <a:rPr lang="th-TH" smtClean="0"/>
              <a:t>17/07/56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5B19C-69BD-4279-B17D-5D287B74ABE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07022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FE99-466F-4759-AFE1-247B0D06EBAF}" type="datetimeFigureOut">
              <a:rPr lang="th-TH" smtClean="0"/>
              <a:t>17/07/56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5B19C-69BD-4279-B17D-5D287B74ABE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99336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FE99-466F-4759-AFE1-247B0D06EBAF}" type="datetimeFigureOut">
              <a:rPr lang="th-TH" smtClean="0"/>
              <a:t>17/07/56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5B19C-69BD-4279-B17D-5D287B74ABE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76065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FE99-466F-4759-AFE1-247B0D06EBAF}" type="datetimeFigureOut">
              <a:rPr lang="th-TH" smtClean="0"/>
              <a:t>17/07/56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5B19C-69BD-4279-B17D-5D287B74ABE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81166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4FE99-466F-4759-AFE1-247B0D06EBAF}" type="datetimeFigureOut">
              <a:rPr lang="th-TH" smtClean="0"/>
              <a:t>17/07/56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5B19C-69BD-4279-B17D-5D287B74ABE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180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589281" y="490835"/>
            <a:ext cx="33746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สวนป่าสาละ</a:t>
            </a:r>
            <a:r>
              <a:rPr lang="th-TH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วิน</a:t>
            </a:r>
            <a:endParaRPr lang="th-TH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" name="กล่องข้อความ 1"/>
          <p:cNvSpPr txBox="1"/>
          <p:nvPr/>
        </p:nvSpPr>
        <p:spPr>
          <a:xfrm>
            <a:off x="457200" y="1567398"/>
            <a:ext cx="5981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u="sng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ที่ตั้ง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สำนักงานสวนป่าสาละ</a:t>
            </a:r>
            <a:r>
              <a:rPr lang="th-TH" sz="20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วิน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ตั้งอยู่ที่   บ้าน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แม่อุมลองน้อย หมู่ที่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ตำบลป่า</a:t>
            </a:r>
            <a:r>
              <a:rPr lang="th-TH" sz="20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แป๋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b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อำเภอ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แม่สะเรียง 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จังหวัด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แม่ฮ่องสอน</a:t>
            </a:r>
          </a:p>
        </p:txBody>
      </p:sp>
      <p:sp>
        <p:nvSpPr>
          <p:cNvPr id="3" name="กล่องข้อความ 2"/>
          <p:cNvSpPr txBox="1"/>
          <p:nvPr/>
        </p:nvSpPr>
        <p:spPr>
          <a:xfrm>
            <a:off x="304800" y="7166006"/>
            <a:ext cx="61341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u="sng" dirty="0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การเดินทาง</a:t>
            </a:r>
          </a:p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ทาง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รถยนต์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เริ่มจากจังหวัดเชียงใหม่ เดินทางไปตามเส้นทางหลวงหมายเลข 1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08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(เชียงใหม่ – ฮอด – แม่สะเรียง) ก่อนถึงอำเภอแม่สะเรียง บริเวณหลักกม.ที่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90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เลี้ยวขวาเข้าเส้นทางหลวงชนบทหมายเลข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3010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แล้วเดินทางไปตามเส้นทางประมาณ </a:t>
            </a:r>
            <a:r>
              <a:rPr lang="en-US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8 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กม.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และเลี้ยวซ้ายเข้าถนนไปทางหมู่บ้านแม่อุมลองหลวง ต่ออีกไปประมาณ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กม. ก็จะ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ถึงสำนักงาน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สวนป่าสาละ</a:t>
            </a:r>
            <a:r>
              <a:rPr lang="th-TH" sz="20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วิน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ซึ่งจะมีป้ายบอกตลอด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ทาง</a:t>
            </a:r>
            <a:endParaRPr lang="en-US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870" y="2973694"/>
            <a:ext cx="5225967" cy="39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86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/>
          <p:cNvSpPr txBox="1"/>
          <p:nvPr/>
        </p:nvSpPr>
        <p:spPr>
          <a:xfrm>
            <a:off x="1641230" y="1064023"/>
            <a:ext cx="3086100" cy="523220"/>
          </a:xfrm>
          <a:prstGeom prst="rect">
            <a:avLst/>
          </a:prstGeom>
          <a:noFill/>
          <a:effectLst>
            <a:glow rad="127000">
              <a:schemeClr val="accent5">
                <a:lumMod val="60000"/>
                <a:lumOff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แหล่งท่องเที่ยวสำคัญ</a:t>
            </a:r>
            <a:endParaRPr lang="th-TH" b="1" dirty="0">
              <a:solidFill>
                <a:schemeClr val="accent1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กล่องข้อความ 2"/>
          <p:cNvSpPr txBox="1"/>
          <p:nvPr/>
        </p:nvSpPr>
        <p:spPr>
          <a:xfrm>
            <a:off x="373673" y="1875866"/>
            <a:ext cx="6019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น้ำพุร้อนแม่อุมลอง</a:t>
            </a:r>
            <a:r>
              <a:rPr lang="th-TH" sz="2400" b="1" dirty="0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หลวง</a:t>
            </a:r>
          </a:p>
          <a:p>
            <a:pPr algn="thaiDist"/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เป็น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ธารน้ำร้อนธรรมชาติที่มีต้นกำเนิดจากภูเขาที่มีความร้อนใต้พิภพสูง จุดที่เป็นต้นกำเนิดของธารน้ำร้อนมีลักษณะเป็นบ่อน้ำโดยมีน้ำไหลออกมาจากซอกหินเป็นบ่อๆ มีอุณหภูมิสูงสุดประมาณ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79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องศาเซลเซียส สามารถต้มไข่ได้ แต่ละบ่อก็จะไหลรวมกันมาเป็นลำธารน้ำอุ่นและไหลลงสู่ลำห้วยแม่สะเรียงแหล่งน้ำร้อนดังกล่าวยังคงความเป็นธรรมชาติอยู่มากเนื่องจากยังไม่มีการ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ปรับแต่ง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สภาพบ่อและบริเวณบ่อเท่าใดนัก ปัจจุบันสถานที่นี้ได้กลายแหล่งท่องเที่ยวทางธรรมชาติของอำเภอแม่สะเรียง แต่ยังอยู่ในช่วงกำลังปรับปรุง ซึ่งก็จะมีบ้านพัก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 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มีโรงเรือนแช่น้ำแร่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 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อ่างแช่เท้า เป็นต้น ให้บริการ</a:t>
            </a:r>
            <a:endParaRPr lang="en-US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dirty="0">
              <a:solidFill>
                <a:schemeClr val="accent1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450" y="5739170"/>
            <a:ext cx="4914900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12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/>
          <p:cNvSpPr txBox="1"/>
          <p:nvPr/>
        </p:nvSpPr>
        <p:spPr>
          <a:xfrm>
            <a:off x="290020" y="1623226"/>
            <a:ext cx="3233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การเดินทางเข้าบ่อน้ำพุร้อน</a:t>
            </a:r>
            <a:endParaRPr lang="th-TH" dirty="0">
              <a:solidFill>
                <a:schemeClr val="accent1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กล่องข้อความ 2"/>
          <p:cNvSpPr txBox="1"/>
          <p:nvPr/>
        </p:nvSpPr>
        <p:spPr>
          <a:xfrm>
            <a:off x="424067" y="2441528"/>
            <a:ext cx="58309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เดินทาง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จากอำเภอแม่สะเรียง ไปทาง จ.เชียงใหม่ ประมาณ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18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กม.จะถึงหลักกม.ที่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90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และเลี้ยวซ้ายเข้าเส้นทางหลวงชนบท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3010 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โดยน้ำพุร้อนแม่อุมลองหลวงอยู่ห่างจากอำเภอแม่สะเรียงประมาณ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28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กิโลเมตร การเดินทางโดย รถยนต์ใช้เวลาประมาณ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40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นาที</a:t>
            </a:r>
          </a:p>
        </p:txBody>
      </p:sp>
      <p:pic>
        <p:nvPicPr>
          <p:cNvPr id="93" name="รูปภาพ 9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020" y="4038644"/>
            <a:ext cx="6325203" cy="456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21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/>
          <p:cNvSpPr txBox="1"/>
          <p:nvPr/>
        </p:nvSpPr>
        <p:spPr>
          <a:xfrm>
            <a:off x="574430" y="493070"/>
            <a:ext cx="5838093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กิจกรรมในแหล่งน้ำพุร้อน</a:t>
            </a:r>
            <a:r>
              <a:rPr lang="th-TH" sz="2000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*ท่องเที่ยว/นันทนาการ *ชมน้ำพุร้อน *แช่และอาบน้ำแร่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*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แช่เท้า *พักแรม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*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กางเต็นท์พักแรม</a:t>
            </a:r>
            <a:endParaRPr lang="en-US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0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สิ่งอำนวยความสะดวกและบริการต่าง ๆ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* โรงเรือนแช่น้ำแร่(แบบเปิด) ปูกระเบื้อง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1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เรือน (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บ่อ)</a:t>
            </a:r>
            <a:endParaRPr lang="en-US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* บ้านพัก พร้อมอ่างแช่น้ำแร่แบบปิด 4 หลัง</a:t>
            </a:r>
            <a:endParaRPr lang="en-US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* บ่อแช่เท้า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บ่อ</a:t>
            </a:r>
            <a:endParaRPr lang="en-US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*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ลานกางเต็นท์พักแรม</a:t>
            </a:r>
            <a:endParaRPr lang="en-US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* ห้องสุขา แยกชาย/หญิง</a:t>
            </a:r>
            <a:endParaRPr lang="en-US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* ที่จอดรถยนต์ จอดได้ประมาณ 10 คัน</a:t>
            </a:r>
            <a:endParaRPr lang="en-US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* อื่น ๆ เช่น บริการนวดตัว</a:t>
            </a:r>
            <a:endParaRPr lang="en-US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0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วันเวลาที่เปิดให้บริการ 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ทุกวัน เวลา 08.00-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16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.00 น.</a:t>
            </a:r>
            <a:endParaRPr lang="en-US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0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ค่าธรรมเนียนในการใช้บริการ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ค่าเข้าชม ไม่เก็บค่าบริการ</a:t>
            </a:r>
            <a:endParaRPr lang="en-US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dirty="0"/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430" y="5400927"/>
            <a:ext cx="5697415" cy="427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52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/>
          <p:cNvSpPr txBox="1"/>
          <p:nvPr/>
        </p:nvSpPr>
        <p:spPr>
          <a:xfrm>
            <a:off x="354842" y="382138"/>
            <a:ext cx="6045958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แหล่ง</a:t>
            </a:r>
            <a:r>
              <a:rPr lang="th-TH" sz="24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ท่องเที่ยวใกล้เคียง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/>
              <a:t>	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แหล่งน้ำพุร้อนแม่อุมลองหลวง อยู่ห่างจากอำเภอแม่สะเรียง จังหวัดแม่ฮ่องสอน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28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กิโลเมตร ห่างจากอำเภอฮอด จังหวัดเชียงใหม่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80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กิโลเมตร และ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เชื่อมโยงแหล่ง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ท่องเที่ยวใกล้เคียง ที่สำคัญของจังหวัดเชียงใหม่และจังหวัดแม่ฮ่องสอน ได้แก่ </a:t>
            </a:r>
            <a:endParaRPr lang="en-US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800100" lvl="1" indent="-34290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อุทยาน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แห่งชาติ</a:t>
            </a:r>
            <a:r>
              <a:rPr lang="th-TH" sz="20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ออบหล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วง</a:t>
            </a:r>
            <a:endParaRPr lang="en-US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800100" lvl="1" indent="-34290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สวนป่าแม่</a:t>
            </a:r>
            <a:r>
              <a:rPr lang="th-TH" sz="20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แจ่ม</a:t>
            </a:r>
            <a:endParaRPr lang="en-US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800100" lvl="1" indent="-34290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สวนสนบ่อแก้ว และสวนสนสวนป่าดอยบ่อหลวง</a:t>
            </a:r>
            <a:endParaRPr lang="en-US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800100" lvl="1" indent="-34290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ทุ่งดอกบัวตองแม่เหาะ</a:t>
            </a:r>
            <a:endParaRPr lang="en-US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800100" lvl="1" indent="-34290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อุทยานแห่งชาติสาละ</a:t>
            </a:r>
            <a:r>
              <a:rPr lang="th-TH" sz="20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วิน</a:t>
            </a:r>
            <a:endParaRPr lang="en-US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800100" lvl="1" indent="-34290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พระธาตุสี่จอมของอ.แม่สะเรียง (จอมแจ้ง จอมทอง จอมกิตติ และจอมมอญ)</a:t>
            </a:r>
            <a:endParaRPr lang="en-US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800100" lvl="1" indent="-34290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วัดศรีบุญเรือง แม่สะเรียง</a:t>
            </a:r>
            <a:endParaRPr lang="en-US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800100" lvl="1" indent="-34290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ล่องเรือแม่น้ำสาละ</a:t>
            </a:r>
            <a:r>
              <a:rPr lang="th-TH" sz="20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วิน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บ้านแม่สามแลบ</a:t>
            </a:r>
            <a:endParaRPr lang="en-US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800100" lvl="1" indent="-34290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ถ้ำแก้วโกมล</a:t>
            </a:r>
            <a:endParaRPr lang="en-US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800100" lvl="1" indent="-34290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หมู่บ้าละว้า (</a:t>
            </a:r>
            <a:r>
              <a:rPr lang="th-TH" sz="20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ลัวะ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แม่ละ</a:t>
            </a:r>
            <a:r>
              <a:rPr lang="th-TH" sz="20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อูบ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ตำบลห้วยห้อม อ.แม่ลาน้อย</a:t>
            </a:r>
            <a:endParaRPr lang="en-US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800100" lvl="1" indent="-34290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บ้านกะเหรี่ยงห้วยห้อม ตำบลห้วยห้อม อ.แม่ลาน้อย </a:t>
            </a:r>
            <a:endParaRPr lang="en-US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686" y="5583562"/>
            <a:ext cx="5238750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31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866" y="954206"/>
            <a:ext cx="4769136" cy="3576852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866" y="4887034"/>
            <a:ext cx="5145206" cy="343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140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808" y="750627"/>
            <a:ext cx="5199797" cy="3899848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809" y="4918028"/>
            <a:ext cx="5295331" cy="397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859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933" y="4684308"/>
            <a:ext cx="5133833" cy="3850375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933" y="601921"/>
            <a:ext cx="5056877" cy="379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646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740" y="655092"/>
            <a:ext cx="5210791" cy="3908093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739" y="4802873"/>
            <a:ext cx="5210791" cy="390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90478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318</TotalTime>
  <Words>318</Words>
  <Application>Microsoft Office PowerPoint</Application>
  <PresentationFormat>กระดาษ A4 (210x297 มม.)</PresentationFormat>
  <Paragraphs>37</Paragraphs>
  <Slides>9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9</vt:i4>
      </vt:variant>
    </vt:vector>
  </HeadingPairs>
  <TitlesOfParts>
    <vt:vector size="17" baseType="lpstr">
      <vt:lpstr>Angsana New</vt:lpstr>
      <vt:lpstr>Arial</vt:lpstr>
      <vt:lpstr>Calibri</vt:lpstr>
      <vt:lpstr>Calibri Light</vt:lpstr>
      <vt:lpstr>Cordia New</vt:lpstr>
      <vt:lpstr>TH SarabunPSK</vt:lpstr>
      <vt:lpstr>Wingdings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det wan</dc:creator>
  <cp:lastModifiedBy>det wan</cp:lastModifiedBy>
  <cp:revision>18</cp:revision>
  <dcterms:created xsi:type="dcterms:W3CDTF">2013-07-16T04:01:07Z</dcterms:created>
  <dcterms:modified xsi:type="dcterms:W3CDTF">2013-07-17T09:06:46Z</dcterms:modified>
</cp:coreProperties>
</file>